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8CF99-1FC3-473F-9518-9AA6C8265367}" type="datetimeFigureOut">
              <a:rPr lang="ru-RU" smtClean="0"/>
              <a:pPr/>
              <a:t>30.09.2023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0DE0F-11AD-44B0-AECF-EF176A03B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СОЧИНЕНИЯ «ПОСЛАНИЕ ДРУГУ</a:t>
            </a: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3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1.Приветствие. Нужно не только написать «Привет!», «Здравствуй!» или «Салют!», но и обратиться …</a:t>
            </a: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Вопросы. После приветствия нужно выказать интерес к получателю, спросить, как у него</a:t>
            </a: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3.Рассказ о себе. Теперь можно перейти к своим новостям – рассказать об успехах в школе, о новых событиях, поездках, впечатлениях.</a:t>
            </a: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4.Пожелания </a:t>
            </a: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Заключительная часть. Здесь нужно попрощаться с другом и подписать послание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 Дворецкий</dc:creator>
  <cp:lastModifiedBy>Роман Дворецкий</cp:lastModifiedBy>
  <cp:revision>2</cp:revision>
  <dcterms:created xsi:type="dcterms:W3CDTF">2023-09-22T16:36:18Z</dcterms:created>
  <dcterms:modified xsi:type="dcterms:W3CDTF">2023-09-30T12:25:24Z</dcterms:modified>
</cp:coreProperties>
</file>